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75" d="100"/>
          <a:sy n="75" d="100"/>
        </p:scale>
        <p:origin x="1308" y="8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8931FB-9603-409F-A9CE-77638A654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6D47E3-3668-4492-ADA4-5A2AE3898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E870E-A29A-483E-A825-8CDEBF87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36C88B-3759-4924-BC7D-9CE40E0B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96D046-1748-4F91-BB5D-8577049B1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65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934075-91C5-4BD5-B203-0D931ED3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736176-96F8-438D-B314-0435AD533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88166-0F99-4C1D-A2C6-EBB6E5D95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6E17A8-9A42-4086-803C-937141F61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8FC08C-CC15-4961-A5EA-D94AACE7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441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DA2309B-5A6B-462D-93C7-1C717A50E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A79EB7-849D-4F7B-A8BD-AA17DF5F8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DD471F-7777-48B0-8D3C-087881E04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971B86-4DBA-491A-A747-E562E9E1E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6CEF6E-5F79-490D-8810-FA65A022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232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F57E1C-1E60-495A-8620-D4E8364A4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65325C-7DE4-4F98-90FA-51ADE00C5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74B495-1594-4DA7-BA72-2C6C7A6D6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D41A2B-26AE-4FC6-8F68-6E933108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AB503D-B9E2-4A45-A05E-FE1643538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378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BED17-BFD5-4731-8EF3-1EF4AA77F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CFECF4-9D67-44B9-A80F-7F9F7557E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19716D-79CD-4A8C-8E8C-49611DD9E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4B89FC-A4D3-48FE-8659-B9C86D3A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D5AC9-62FD-4E7E-9969-EB4CDDD1E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49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F2B85-5CAB-4C22-A4AE-2355D27DB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60676E-DB99-4BAB-B153-E2971C7F5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36D331-4ED6-4E05-973C-9E521C9BF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90CAA6-254C-4CB6-833C-B209584B6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4411B5-5585-46F8-86A7-03CE9E047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A8B81F-E193-4CF0-BFF5-25095D9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78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908B8-F333-4EB3-9862-AE5135AD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D0730D-E521-4EFA-819E-D16AF1BD0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D037CC-C990-4640-92F5-C6877300A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2DBCE0-62E4-45DF-9134-BD057ACA5C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4DD197-1B56-4D81-8F96-07B2FF1A3A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DEA0CE-9170-4BE6-B546-8F992A1BB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01F4C9C-27F0-44A2-9A9F-8C2781A4D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F47712-A54B-4033-AADE-5C893A411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091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30A26B-C057-42E5-9D99-45713D0DC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37B6FE8-735F-4AAA-A843-772B9BF94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99B3F2D-18FA-4226-BA4A-92DF133B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435D6F-1CA6-4F78-B713-4EACD30BD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712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1373B0-2F51-4643-9933-FAB74981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8E8A1C-0DAA-4D8F-8BC2-999BC4BE3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3A2BC7-432D-418E-88AA-B7B5A478B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148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2F448C-738F-44EF-A126-A4F46A2EC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25DC6E-AA22-4E87-ADCD-C4567141C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1C20C3-885B-4158-A775-DD865DE82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512912-FF37-499D-95D3-F15DD5A7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6F58D2-28F5-4315-9B1F-F39316243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0B1CDA-5EA6-4024-94A8-DAF0D6F19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410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8B5505-DC8E-42BA-9640-0569CA305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001DAA9-F2C2-47E4-BD48-AF7C5413D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18E974C-B097-41F5-A1CD-5E215B60C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32EA22-0A3D-4D91-B3DA-FE79DC716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0CA38B-17C7-4CB7-89CB-1862E9021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08C63C-BED6-4C7F-B992-E0984F26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900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214677A-79C6-47D7-AE15-652417EA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CB25B3-8B04-4F95-9EBE-157695E15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AC4F-6270-47BC-BAF4-B8523DBB3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1593D-C768-4604-BB0B-D822383CC209}" type="datetimeFigureOut">
              <a:rPr lang="ko-KR" altLang="en-US" smtClean="0"/>
              <a:t>2022-04-19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24C7A-2853-44C9-A8DF-0B445790DA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4D14C5-08AD-4A18-B181-8BF3DCD3A2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55333-A114-4275-A647-AD40FB0092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144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5E4E45-96C3-4269-B9A4-06B85F103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505950" cy="2387600"/>
          </a:xfrm>
        </p:spPr>
        <p:txBody>
          <a:bodyPr/>
          <a:lstStyle/>
          <a:p>
            <a:r>
              <a:rPr lang="en-US" altLang="ko-KR" dirty="0"/>
              <a:t>201901766_</a:t>
            </a:r>
            <a:r>
              <a:rPr lang="ko-KR" altLang="en-US" dirty="0"/>
              <a:t>이형섭</a:t>
            </a:r>
            <a:r>
              <a:rPr lang="en-US" altLang="ko-KR" dirty="0"/>
              <a:t>_</a:t>
            </a:r>
            <a:r>
              <a:rPr lang="ko-KR" altLang="en-US" dirty="0"/>
              <a:t>과제</a:t>
            </a:r>
            <a:r>
              <a:rPr lang="en-US" altLang="ko-KR" dirty="0"/>
              <a:t>16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B8DC3F-4425-411D-9BE7-21841F89E8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lnSpc>
                <a:spcPct val="150000"/>
              </a:lnSpc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▶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p80 - 90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에 나오는 흔들리는 잔디 시뮬레이션을 수행할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</a:t>
            </a:r>
          </a:p>
          <a:p>
            <a:pPr algn="l">
              <a:lnSpc>
                <a:spcPct val="150000"/>
              </a:lnSpc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▶ 아래 내용들을 수행한 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Matlab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코드 및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ppt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를 하나의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zip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파일로 압축하여 제출 할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 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6494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degree -30~30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바꾸어주는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과정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 = (-30/180*pi)* (sin(2*pi*f*t));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그림 띄우기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figure(1);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hold 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움직이기 전에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개의 잔디를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그려준다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ax1= plot(x(1,:),x(2,:),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ax2= plot(x(1,:),x(2,:),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ax3= plot(x(1,:),x(2,:),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ax4= plot(x(1,:),x(2,:),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ax5= plot(x(1,:),x(2,:),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46155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box 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grid 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-2~10, 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-2~10, z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0~4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그래프를 나타낸다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xlim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([-2 10]);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ylim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([-2 10]);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zlim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([0 4]); 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방위각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45,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고도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viewpoint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갖는다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view(45,45)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'y'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'z'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바람이 다음 잔디에 닿는 순간을 계산하기 위해 필요한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변수들이다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추후 설명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t1=dt; t2=dt; t3=dt; t4=dt; t5=dt;</a:t>
            </a:r>
          </a:p>
        </p:txBody>
      </p:sp>
    </p:spTree>
    <p:extLst>
      <p:ext uri="{BB962C8B-B14F-4D97-AF65-F5344CB8AC3E}">
        <p14:creationId xmlns:p14="http://schemas.microsoft.com/office/powerpoint/2010/main" val="1259672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바람의 방향을 설정해주고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잔디의 상태를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업데이트해줄때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잔디에 방향대로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같이 곱해줘서 업데이트해주면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바람의 방향에 따라 잔디의 흔들림 방향도 업데이트가 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=-90/180*pi;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j=1:length(t)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배열의 인덱스는 양의 정수이거나 논리값이어야 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round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통해 가까운 정수를 만들어준다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psi1=psi(round(t1/dt));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psi2=psi(round(t2/dt));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psi3=psi(round(t3/dt));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psi4=psi(round(t4/dt));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psi5=psi(round(t5/dt));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46155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잔디까지 닿는 시간이 짧을수록 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빠른 바람을 의미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t1(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움직임을 시작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빨리 도달할수록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아닌 값을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갖게되면서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움직이기 시작합니다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수렴할수록 잔디들은 동시에 움직인다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앞선 잔디가 움직임을 발동하는 데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tn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&lt;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시간이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오래걸린다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t1&lt;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t2=0;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t2&lt;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t3=0;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t3&lt;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t4=0;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t4&lt;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t5=0;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466504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298575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사이즈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30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잔디의 개수이니까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=1:size(x,2)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멀수록 많이 휨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늘어날수록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작은 점들의 회전이 점점 커짐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뿌리에 가까운 잔디부분의 회전이 커짐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시간과 관계 없음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=(exp((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i-num_data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)/r));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=1;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커질수록 수렴 속도가 느려짐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흐름에 따라 회전 각도를 감소시킴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weight_b1=exp(-t1/(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weight_b2=exp(-t2/(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weight_b3=exp(-t3/(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weight_b4=exp(-t4/(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weight_b5=exp(-t5/(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3" y="1464997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변환 행렬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가중치와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weight_b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요소를 합하여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두 개를 동시에 구현하기 위해 변수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Rx1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만들어 출력할 것이다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이를 통해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 잔디의 자연스러운 움직임을 구현할 수 있다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Rx1=[1 0 0 ;0 -cos(weight_b1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 -sin(weight_b1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psi1);0 sin(weight_b1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 cos(weight_b1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Rx2=[1 0 0;0 -cos(weight_b2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psi2) -sin(weight_b2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psi2);0 sin(weight_b2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psi2) cos(weight_b2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psi2)];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Rx3=[1 0 0;0 -cos(weight_b3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psi3) -sin(weight_b3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psi3);0 sin(weight_b3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psi3) cos(weight_b3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psi3)];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Rx4=[1 0 0;0 -cos(weight_b4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psi4) -sin(weight_b4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psi4);0 sin(weight_b4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psi4) cos(weight_b4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psi4)];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Rx5=[1 0 0;0 -cos(weight_b5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psi5) -sin(weight_b5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psi5);0 sin(weight_b5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psi5) cos(weight_b5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psi5)];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Rz1 :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바람이 부는 방향에 따라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기준으로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함께 하며 흔들린다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여기서는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wind_direction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초기값 설정으로 인해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축기준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-90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 기울어진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Rz1=[cos(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 -sin(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 0;sin(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 cos(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 0;0 0 1];</a:t>
            </a:r>
          </a:p>
        </p:txBody>
      </p:sp>
    </p:spTree>
    <p:extLst>
      <p:ext uri="{BB962C8B-B14F-4D97-AF65-F5344CB8AC3E}">
        <p14:creationId xmlns:p14="http://schemas.microsoft.com/office/powerpoint/2010/main" val="2045712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298575"/>
            <a:ext cx="5181600" cy="54154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각각의 잔디를 구성하는 각 점의 좌표를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yn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(:,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각각의 가중치와 바람의 방향을 곱한 잔디를 구성하는 좌표들 업데이트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y1(:,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)=Rz1*Rx1*x(:,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y2(:,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)=Rz1*Rx2*x(:,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y3(:,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)=Rz1*Rx3*x(:,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y4(:,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)=Rz1*Rx4*x(:,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y5(:,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)=Rz1*Rx5*x(:,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점들을 출력한다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+2 +4 .. +8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한 이유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잔디는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좌표상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만큼씩 떨어져 있기 때문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ax1.XData=y1(1,:); ax1.YData=y1(2,:); ax1.ZData=y1(3,:);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ax2.XData=y2(1,:); ax2.YData=y2(2,:)+2; ax2.ZData=y2(3,:);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ax3.XData=y3(1,:); ax3.YData=y3(2,:)+4; ax3.ZData=y3(3,:);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ax4.XData=y4(1,:); ax4.YData=y4(2,:)+6; ax4.ZData=y4(3,:);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ax5.XData=y5(1,:); ax5.YData=y5(2,:)+8; ax5.ZData=y5(3,:);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업데이트수를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초당 프레임을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프레임으로 제한하여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깔끔한 애니메이션 효과를 보기 위해 작성하였다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drawnow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limitrate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9936" y="1253331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바람이 다음 잔디까지 닿는 속도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와 관련되어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마지막 잔디까지 바람이 닿았다면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다른말로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아직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작아서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움직이지 말아야 하는 시기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(t1=t1+dt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 의미 있는 코드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(t2=t2+dt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ve1_wind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(t3=t3+dt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ve1_wind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(t4=t4+dt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후에야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'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밑에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줄의 코드가 전부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의미있게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바람이 아직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못 닿았다면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(t1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아직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작다면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t1=t1+dt;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코드만 의미가 있게 될 것이다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해당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 끝나고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t1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제외한 다른 값들을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초기화 해주기 때문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t1=t1+dt;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t2=t2+dt;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t3=t3+dt;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t4=t4+dt;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t5=t5+dt;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771215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034A2-297C-4FF3-9C21-35D091C75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1_</a:t>
            </a:r>
            <a:r>
              <a:rPr lang="ko-KR" altLang="en-US" dirty="0"/>
              <a:t>영상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pic>
        <p:nvPicPr>
          <p:cNvPr id="5" name="과제16_1_영상">
            <a:hlinkClick r:id="" action="ppaction://media"/>
            <a:extLst>
              <a:ext uri="{FF2B5EF4-FFF2-40B4-BE49-F238E27FC236}">
                <a16:creationId xmlns:a16="http://schemas.microsoft.com/office/drawing/2014/main" id="{97E195EB-CFB2-4534-9BCE-CFAF0414D00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7969" y="1099828"/>
            <a:ext cx="8776062" cy="5485039"/>
          </a:xfrm>
        </p:spPr>
      </p:pic>
    </p:spTree>
    <p:extLst>
      <p:ext uri="{BB962C8B-B14F-4D97-AF65-F5344CB8AC3E}">
        <p14:creationId xmlns:p14="http://schemas.microsoft.com/office/powerpoint/2010/main" val="281434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1_</a:t>
            </a:r>
            <a:r>
              <a:rPr lang="ko-KR" altLang="en-US" dirty="0"/>
              <a:t>코드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흔들리는 잔디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clear;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clc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num_data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=30;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점의 개수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각 점들의 좌표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점들이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만듦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x=zeros(3,num_data);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초기화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길이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만든다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x(3,:)=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(0,3,num_data);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z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입력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파형으로 잔디가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왔다갔다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하는 것을 구현할 수 있도록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파형을 그리기 위한 주파수 설정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f=0.2;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주파수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degree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하기 위한 시간 간격이다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크면 클수록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주기가 빨라서 잔디의 움직임이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빠를것이다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작으면 작을수록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주기가 느려서 잔디의 움직임이 느리고 자세할 것이다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dt=0.01;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 간격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 0 0.01 0.02 ~ 30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할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값이 많으면 많을수록 잔디의 상태를 오래 보여준다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t=0:dt:50;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자연스러운 바람에 날리는 잔디를 구현하기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윗부분일수록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클수록 잔디 회전각도 작음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작을수록 잔디 회전각도 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작을수록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아랫부분일수록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크던 말던 잔디 회전각도는 크게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영향받지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않는다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r=50; 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자연스럽게 바람에 날린 후 원상태로 복귀하는 것을 구현하기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 느림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작을수록 수렴 속도 빠름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=10; 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degree -30~30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바꾸어주는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과정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 = (-30/180*pi)*(sin(2*pi*f*t))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그림 띄우기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figure(1);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hold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움직이기 시작 전 원래 모습의 잔디를 파란색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0.5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그려주기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위한 변수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ax1= plot3(x(1,:),x(2,:),x(3,:),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'-o'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,0.5); 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잔디가 움직이는 동안 좌표를 저장하고 빨간색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그려주기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위한 변수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ax2= plot3(x(1,:),x(2,:),x(3,:),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'-o'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box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 grid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([-2 2]);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([0 4]);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roll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운동하는 것이기 때문에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view(90,0) viewpoint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로 보는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+x1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방향에서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x2x3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평면을 바라보기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view(90,0)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'x'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'y'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'z'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 관련된 모든 코드는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개코드에서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코드가 되므로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 코드에서 설명을 작성하겠습니다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t1=dt;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샘플링하는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횟수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5000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번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 횟수에 따라 잔디의 상태를 업데이트한다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j=1:length(t)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배열의 인덱스는 양의 정수이거나 논리값이어야 한다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round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통해 가까운 정수를 만들어준다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psi1=psi(round(t1/dt));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x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사이즈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잔디의 개수이니까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=1:size(x,2)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멀수록 많이 휨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=(exp((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i-num_data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)/r));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속도가 느려짐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weight_b1=exp(-t1/(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변환 행렬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가중치와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weight_b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요소를 합하여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두 개를 동시에 구현하기 위해 변수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을 만들어 출력할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이를 통해 잔디의 자연스러운 움직임을 구현할 수 있다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Rx1=[1 0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 -sin(weight_b1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 cos(weight_b1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psi1)];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잔디를 구성하는 각 점의 좌표를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y1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y1(:,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)=Rx1*x(:,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점들을 출력한다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ax2.XData=y1(1,:); ax2.YData=y1(2,:); ax2.ZData=y1(3,:); 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t1=t1+dt;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pause(0.001);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업데이트수를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초당 프레임을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프레임으로 제한하여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깔끔한 애니메이션 효과를 보기 위해 작성하였다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drawnow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limitrate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25000" lnSpcReduction="20000"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143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1_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686" y="1635620"/>
            <a:ext cx="498664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clear;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clc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num_data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=30;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점의 개수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각 점들의 좌표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점들이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만듦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x=zeros(3,num_data);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초기화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길이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만든다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x(3,:)=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(0,3,num_data);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z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입력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파형으로 잔디가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왔다갔다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하는 것을 구현할 수 있도록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파형을 그리기 위한 주파수 설정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f=0.2;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주파수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degree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하기 위한 시간 간격이다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크면 클수록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주기가 빨라서 잔디의 움직임이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빠를것이다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작으면 작을수록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주기가 느려서 잔디의 움직임이 느리고 자세할 것이다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dt=0.01;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 간격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42015" y="1333849"/>
            <a:ext cx="4792683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t 0 0.01 0.02 ~ 30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sampling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50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할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값이 많으면 많을수록 잔디의 상태를 오래 보여준다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t=0:dt:50;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자연스러운 바람에 날리는 잔디를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윗부분일수록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클수록 잔디 회전각도 작음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작을수록 잔디 회전각도 큼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작을수록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아랫부분일수록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크던 말던 잔디 회전각도는 크게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영향받지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않는다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r=50;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자연스럽게 바람에 날린 후 원상태로 복귀하는 것을</a:t>
            </a:r>
            <a:endParaRPr lang="en-US" altLang="ko-KR" sz="12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dirty="0">
                <a:solidFill>
                  <a:srgbClr val="028009"/>
                </a:solidFill>
                <a:latin typeface="Menlo"/>
              </a:rPr>
              <a:t>%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 느림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작을수록 수렴 속도 빠름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=10;</a:t>
            </a:r>
          </a:p>
          <a:p>
            <a:pPr marL="0" indent="0">
              <a:buNone/>
            </a:pPr>
            <a:endParaRPr lang="ko-KR" altLang="en-US" sz="1200" dirty="0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67B3BC54-372E-4C83-960B-238BBA65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099" y="1032078"/>
            <a:ext cx="3058157" cy="28466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68E9EFF-7DC2-4EAA-BC30-1658E47BF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099" y="4316037"/>
            <a:ext cx="3004718" cy="2416227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FCE92B3B-2D73-4D74-BE1B-64DE64960A08}"/>
              </a:ext>
            </a:extLst>
          </p:cNvPr>
          <p:cNvSpPr/>
          <p:nvPr/>
        </p:nvSpPr>
        <p:spPr>
          <a:xfrm>
            <a:off x="5302333" y="4180539"/>
            <a:ext cx="793667" cy="4033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6B1C401-857F-4431-953E-1376A6AF9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1258" y="6184059"/>
            <a:ext cx="804742" cy="414564"/>
          </a:xfrm>
          <a:prstGeom prst="rect">
            <a:avLst/>
          </a:prstGeom>
        </p:spPr>
      </p:pic>
      <p:cxnSp>
        <p:nvCxnSpPr>
          <p:cNvPr id="12" name="연결선: 구부러짐 11">
            <a:extLst>
              <a:ext uri="{FF2B5EF4-FFF2-40B4-BE49-F238E27FC236}">
                <a16:creationId xmlns:a16="http://schemas.microsoft.com/office/drawing/2014/main" id="{96B4B38B-AAC1-4174-86F9-951F0E9CDECB}"/>
              </a:ext>
            </a:extLst>
          </p:cNvPr>
          <p:cNvCxnSpPr>
            <a:stCxn id="9" idx="6"/>
            <a:endCxn id="6" idx="1"/>
          </p:cNvCxnSpPr>
          <p:nvPr/>
        </p:nvCxnSpPr>
        <p:spPr>
          <a:xfrm flipV="1">
            <a:off x="6096000" y="2455423"/>
            <a:ext cx="2950099" cy="192678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구부러짐 13">
            <a:extLst>
              <a:ext uri="{FF2B5EF4-FFF2-40B4-BE49-F238E27FC236}">
                <a16:creationId xmlns:a16="http://schemas.microsoft.com/office/drawing/2014/main" id="{DA5197C8-5631-4EC6-9F9C-27149AB0968D}"/>
              </a:ext>
            </a:extLst>
          </p:cNvPr>
          <p:cNvCxnSpPr>
            <a:stCxn id="10" idx="3"/>
            <a:endCxn id="8" idx="1"/>
          </p:cNvCxnSpPr>
          <p:nvPr/>
        </p:nvCxnSpPr>
        <p:spPr>
          <a:xfrm flipV="1">
            <a:off x="6096000" y="5524151"/>
            <a:ext cx="2950099" cy="8671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484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1_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degree -30~30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바꾸어주는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과정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 = (-30/180*pi)*(sin(2*pi*f*t))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그림 띄우기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figure(1);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hold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움직이기 시작 전 원래 모습의 잔디를 파란색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0.5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그려주기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위한 변수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ax1= plot3(x(1,:),x(2,:),x(3,:),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'-o'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,0.5); 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잔디가 움직이는 동안 좌표를 저장하고 빨간색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그려주기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위한 변수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ax2= plot3(x(1,:),x(2,:),x(3,:),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'-o'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box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 grid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([-2 2]);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([0 4]);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roll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운동하는 것이기 때문에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view(90,0) viewpoint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로 보는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+x1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방향에서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x2x3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평면을 바라보기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view(90,0)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'x'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'y'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'z'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관련된 모든 코드는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개코드에서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코드가 되므로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 코드에서 설명을 작성하겠습니다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t1=dt;</a:t>
            </a:r>
          </a:p>
          <a:p>
            <a:pPr marL="0" indent="0">
              <a:buNone/>
            </a:pP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파형에서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횟수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5000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샘플링한다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그 횟수에 따라 잔디의 상태를 업데이트한다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j=1:length(t)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배열의 인덱스는 양의 정수이거나 논리값이어야 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round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통해 가까운 정수를 만들어준다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psi1=psi(round(t1/dt));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사이즈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30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잔디의 개수이니까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반복한다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1372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1_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=1:size(x,2)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멀수록 많이 휨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=(exp((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i-num_data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)/r));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속도가 느려짐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weight_b1=exp(-t1/(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변환 행렬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가중치와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weight_b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요소를 합하여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두 개를 동시에 구현하기 위해 변수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Rx1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만들어 출력할 것이다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이를 통해 잔디의 자연스러운 움직임을 구현할 수 있다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Rx1=[1 0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0 -cos(weight_b1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 -sin(weight_b1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sin(weight_b1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 cos(weight_b1 *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* psi1)];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잔디를 구성하는 각 점의 좌표를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y1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y1(:,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)=Rx1*x(:,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점들을 출력한다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ax2.XData=y1(1,:); ax2.YData=y1(2,:); ax2.ZData=y1(3,:); 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t1=t1+dt;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pause(0.001);</a:t>
            </a:r>
          </a:p>
          <a:p>
            <a:pPr marL="0" indent="0">
              <a:buNone/>
            </a:pP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업데이트수를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초당 프레임을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프레임으로 제한하여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깔끔한 애니메이션 효과를 보기 위해 작성하였다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drawnow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limitrate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378140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034A2-297C-4FF3-9C21-35D091C75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영상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pic>
        <p:nvPicPr>
          <p:cNvPr id="6" name="과제16_2_영상">
            <a:hlinkClick r:id="" action="ppaction://media"/>
            <a:extLst>
              <a:ext uri="{FF2B5EF4-FFF2-40B4-BE49-F238E27FC236}">
                <a16:creationId xmlns:a16="http://schemas.microsoft.com/office/drawing/2014/main" id="{9EC71D66-3722-458B-B228-24A6F1E9CF2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0406" y="967316"/>
            <a:ext cx="9071187" cy="5669492"/>
          </a:xfrm>
        </p:spPr>
      </p:pic>
    </p:spTree>
    <p:extLst>
      <p:ext uri="{BB962C8B-B14F-4D97-AF65-F5344CB8AC3E}">
        <p14:creationId xmlns:p14="http://schemas.microsoft.com/office/powerpoint/2010/main" val="355348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흔들리는 잔디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clear;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clc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num_data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=40;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점의 개수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각 점들의 좌표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점들이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만듦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x=zeros(3,num_data);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초기화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길이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만든다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x(3,:)=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(0,3,num_data);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z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입력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f=0.2;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주파수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dt=0.01;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 간격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t=0:dt:15;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자연스러운 바람에 날리는 잔디를 구현하기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윗부분일수록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클수록 잔디 회전각도 작음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작을수록 잔디 회전각도 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작을수록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아랫부분일수록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크던 말던 잔디 회전각도는 크게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영향받지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않는다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r=20;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각도 가중치 변화율 조절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자연스럽게 바람에 날린 후 원상태로 복귀하는 것을 구현하기 위해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 느림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작을수록 수렴 속도 빠름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=5;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잔디까지 바람이 닿는 속도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작을수록 빠른 바람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클수록 느림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=0.5; 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sin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샘플링하여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degree -30~30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바꾸어주는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과정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 = (-30/180*pi)* (sin(2*pi*f*t));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그림 띄우기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figure(1);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hold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움직이기 전에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개의 잔디를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굵기로 그려준다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ax1= plot(x(1,:),x(2,:),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ax2= plot(x(1,:),x(2,:),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ax3= plot(x(1,:),x(2,:),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ax4= plot(x(1,:),x(2,:),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ax5= plot(x(1,:),x(2,:),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'-'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,4);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전 점들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box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 grid 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x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-2~10, y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-2~10, z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0~4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그래프를 나타낸다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xlim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([-2 10]);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([-2 10]);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([0 4]); 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방위각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45,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고도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도에서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viewpoint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갖는다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view(45,45) 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'x'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'y'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>
                <a:solidFill>
                  <a:srgbClr val="AA04F9"/>
                </a:solidFill>
                <a:effectLst/>
                <a:latin typeface="Menlo"/>
              </a:rPr>
              <a:t>'z'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t1=dt; t2=dt; t3=dt; t4=dt; t5=dt;</a:t>
            </a: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=-90/180*pi;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j=1:length(t)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배열의 인덱스는 양의 정수이거나 논리값이어야 한다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round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를 통해 가까운 정수를 만들어준다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psi1=psi(round(t1/dt));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psi2=psi(round(t2/dt));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psi3=psi(round(t3/dt));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psi4=psi(round(t4/dt));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psi5=psi(round(t5/dt));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잔디까지 닿는 시간이 짧을수록 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빠른 바람을 의미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t1(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움직임을 시작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 빨리 도달할수록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아닌 값을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갖게되면서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움직이기 시작합니다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 수렴할수록 잔디들은 동시에 움직인다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앞선 잔디가 움직임을 발동하는 데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tn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&lt;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시간이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오래걸린다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t1&lt;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t2=0;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t2&lt;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t3=0;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t3&lt;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t4=0;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if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t4&lt;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t5=0;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x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사이즈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잔디의 개수이니까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=1:size(x,2)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멀수록 많이 휨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늘어날수록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작은 점들의 회전이 점점 커짐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뿌리에 가까운 잔디부분의 회전이 커짐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시간과 관계 없음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=(exp((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i-num_data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)/r));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=1;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커질수록 수렴 속도가 느려짐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흐름에 따라 회전 각도를 감소시킴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weight_b1=exp(-t1/(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weight_b2=exp(-t2/(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weight_b3=exp(-t3/(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weight_b4=exp(-t4/(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weight_b5=exp(-t5/(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변환 행렬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weight_a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회전 각도에 대한 가중치와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weight_b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시간이 흐를수록 회전 각도를 감소시키는 요소를 합하여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두 개를 동시에 구현하기 위해 변수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Rx1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을 만들어 출력할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이를 통해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개 잔디의 자연스러운 움직임을 구현할 수 있다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Rx1=[1 0 0 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 -sin(weight_b1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 cos(weight_b1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psi1)];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Rx2=[1 0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0 -cos(weight_b2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psi2) -sin(weight_b2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psi2);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sin(weight_b2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psi2) cos(weight_b2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psi2)];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Rx3=[1 0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0 -cos(weight_b3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psi3) -sin(weight_b3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psi3);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sin(weight_b3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psi3) cos(weight_b3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psi3)];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Rx4=[1 0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0 -cos(weight_b4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psi4) -sin(weight_b4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psi4);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sin(weight_b4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psi4) cos(weight_b4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psi4)];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Rx5=[1 0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0 -cos(weight_b5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psi5) -sin(weight_b5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psi5);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sin(weight_b5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psi5) cos(weight_b5 *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weight_a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* psi5)];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Rz1 :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바람이 부는 방향에 따라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기준으로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함께 하며 흔들린다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여기서는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wind_direction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초기값 설정으로 인해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축기준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-90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 기울어진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Rz1=[cos(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 -sin(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sin(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 cos(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wind_direction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 0;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0 0 1];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각각의 잔디를 구성하는 각 점의 좌표를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yn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(:,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각각의 가중치와 바람의 방향을 곱한 잔디를 구성하는 좌표들 업데이트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y1(:,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)=Rz1*Rx1*x(:,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y2(:,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)=Rz1*Rx2*x(:,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y3(:,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)=Rz1*Rx3*x(:,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y4(:,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)=Rz1*Rx4*x(:,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y5(:,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)=Rz1*Rx5*x(:,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회전 후 점들을 출력한다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+2 +4 .. +8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을 한 이유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각 잔디는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y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좌표상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만큼씩 떨어져 있기 때문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ax1.XData=y1(1,:); ax1.YData=y1(2,:); ax1.ZData=y1(3,:);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ax2.XData=y2(1,:); ax2.YData=y2(2,:)+2; ax2.ZData=y2(3,:);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ax3.XData=y3(1,:); ax3.YData=y3(2,:)+4; ax3.ZData=y3(3,:);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ax4.XData=y4(1,:); ax4.YData=y4(2,:)+6; ax4.ZData=y4(3,:);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ax5.XData=y5(1,:); ax5.YData=y5(2,:)+8; ax5.ZData=y5(3,:);</a:t>
            </a: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업데이트수를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초당 프레임을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프레임으로 제한하여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깔끔한 애니메이션 효과를 보기 위해 작성하였다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 err="1">
                <a:solidFill>
                  <a:srgbClr val="000000"/>
                </a:solidFill>
                <a:effectLst/>
                <a:latin typeface="Menlo"/>
              </a:rPr>
              <a:t>drawnow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limitrate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바람이 다음 잔디까지 닿는 속도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와 관련되어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마지막 잔디까지 바람이 닿았다면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다른말로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아직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작아서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움직이지 말아야 하는 시기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(t1=t1+dt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만 의미 있는 코드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(t2=t2+dt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ve1_wind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(t3=t3+dt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t3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ve1_wind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t4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후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(t4=t4+dt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의미있는코드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t4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커져서 잔디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가 움직여야 하니까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도 값이 증가하기 시작한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후에야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'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밑에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5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줄의 코드가 전부 </a:t>
            </a:r>
            <a:r>
              <a:rPr lang="ko-KR" altLang="en-US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의미있게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 된다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바람이 아직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t2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못 닿았다면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(t1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이 아직 </a:t>
            </a:r>
            <a:r>
              <a:rPr lang="en-US" altLang="ko-KR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vel_wind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보다 작다면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% t1=t1+dt; 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코드만 의미가 있게 될 것이다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해당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문 끝나고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t1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제외한 다른 값들을 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초기화 해주기 때문</a:t>
            </a:r>
            <a:r>
              <a:rPr lang="en-US" altLang="ko-KR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t1=t1+dt;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t2=t2+dt;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t3=t3+dt;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t4=t4+dt;</a:t>
            </a: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t5=t5+dt;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  <a:t>pause(0.0001);</a:t>
            </a:r>
          </a:p>
          <a:p>
            <a:pPr marL="0" indent="0">
              <a:buNone/>
            </a:pP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25000" lnSpcReduction="20000"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198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E51AB-3E31-4C1D-BB96-DCF66F67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잔디</a:t>
            </a:r>
            <a:r>
              <a:rPr lang="en-US" altLang="ko-KR" dirty="0"/>
              <a:t>5_</a:t>
            </a:r>
            <a:r>
              <a:rPr lang="ko-KR" altLang="en-US" dirty="0"/>
              <a:t>코드설명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43039E-C022-4AE9-9578-EBB0CE09E1F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clear;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clc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num_data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=40;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점의 개수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각 점들의 좌표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잔디를 구성하는 점들이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30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개니까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3 x 30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만듦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x=zeros(3,num_data);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초기화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길이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키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3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만든다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x(3,:)=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(0,3,num_data);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z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입력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ko-KR" altLang="en-US" sz="8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f=0.2;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주파수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dt=0.01;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 간격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t=0:dt:15;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1746F9F-30DF-46F1-B839-3205D18BE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461559"/>
            <a:ext cx="5181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자연스러운 바람에 날리는 잔디를 구현하기 위해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클수록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윗부분일수록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클수록 잔디 회전각도 작음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작을수록 잔디 회전각도 큼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i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작을수록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잔디 아랫부분일수록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and 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크던 말던 잔디 회전각도는 크게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영향받지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않는다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r=20;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각 점의 각도 가중치 변화율 조절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자연스럽게 바람에 날린 후 원상태로 복귀하는 것을 구현하기 위해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커질수록 수렴 속도 느림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vel_conv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값이 작을수록 수렴 속도 빠름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vel_conv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=5;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시간에 따른 감소 변화율 조절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잔디까지 바람이 닿는 속도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작을수록 빠른 바람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클수록 느림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vel_wind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=0.5; </a:t>
            </a:r>
          </a:p>
        </p:txBody>
      </p:sp>
    </p:spTree>
    <p:extLst>
      <p:ext uri="{BB962C8B-B14F-4D97-AF65-F5344CB8AC3E}">
        <p14:creationId xmlns:p14="http://schemas.microsoft.com/office/powerpoint/2010/main" val="1495954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5222</Words>
  <Application>Microsoft Office PowerPoint</Application>
  <PresentationFormat>와이드스크린</PresentationFormat>
  <Paragraphs>549</Paragraphs>
  <Slides>13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Menlo</vt:lpstr>
      <vt:lpstr>NanumGothic</vt:lpstr>
      <vt:lpstr>맑은 고딕</vt:lpstr>
      <vt:lpstr>Arial</vt:lpstr>
      <vt:lpstr>Office 테마</vt:lpstr>
      <vt:lpstr>201901766_이형섭_과제16</vt:lpstr>
      <vt:lpstr>:: 잔디1_영상 ::</vt:lpstr>
      <vt:lpstr>:: 잔디1_코드 ::</vt:lpstr>
      <vt:lpstr>:: 잔디1_코드설명 ::</vt:lpstr>
      <vt:lpstr>:: 잔디1_코드설명 ::</vt:lpstr>
      <vt:lpstr>:: 잔디1_코드설명 ::</vt:lpstr>
      <vt:lpstr>:: 잔디5_영상 ::</vt:lpstr>
      <vt:lpstr>:: 잔디5_코드 ::</vt:lpstr>
      <vt:lpstr>:: 잔디5_코드설명 ::</vt:lpstr>
      <vt:lpstr>:: 잔디5_코드설명 ::</vt:lpstr>
      <vt:lpstr>:: 잔디5_코드설명 ::</vt:lpstr>
      <vt:lpstr>:: 잔디5_코드설명 ::</vt:lpstr>
      <vt:lpstr>:: 잔디5_코드설명 ::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201901766_이형섭_과제16</dc:title>
  <dc:creator>이형섭</dc:creator>
  <cp:lastModifiedBy>이형섭</cp:lastModifiedBy>
  <cp:revision>1</cp:revision>
  <dcterms:created xsi:type="dcterms:W3CDTF">2022-04-19T10:54:55Z</dcterms:created>
  <dcterms:modified xsi:type="dcterms:W3CDTF">2022-04-19T11:13:26Z</dcterms:modified>
</cp:coreProperties>
</file>

<file path=docProps/thumbnail.jpeg>
</file>